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Syne Extra Bold"/>
      <p:regular r:id="rId24"/>
    </p:embeddedFont>
    <p:embeddedFont>
      <p:font typeface="Syne"/>
      <p:regular r:id="rId25"/>
    </p:embeddedFont>
    <p:embeddedFont>
      <p:font typeface="Syne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11-1.png>
</file>

<file path=ppt/media/image-13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9775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DEMAND FORECASTING USING MACHINE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868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Presented by: Group Members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99793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Results &amp; Comparison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Compared models based on RMSE (Root Mean Squared Error).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Linear Regression: baseline error value.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Decision Tree Regressor: lower error than Linear Regression.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XGBoost Regressor: best performance with minimum RMSE.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075" y="623173"/>
            <a:ext cx="13044249" cy="1203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Performance – RMSE Comparison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075" y="2212300"/>
            <a:ext cx="8993148" cy="53957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129566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Actual vs Predicted Demand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Graph shows how closely predicted values follow actual demand.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X-axis represents time or record index.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Y-axis represents demand quantity.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Good model predictions almost overlap with actual values.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075" y="623173"/>
            <a:ext cx="13044249" cy="1203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Actual vs Predicted Demand – Example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075" y="2212300"/>
            <a:ext cx="8993148" cy="539579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Demand forecasting using machine learning improves planning.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Models learn from historical data to predict future demand.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XGBoost Regressor provided the best sample performance.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Helps organizations reduce cost and improve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Include more features like promotions, holidays, and weather.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 advanced time-series models like ARIMA, LSTM networks.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Deploy the model as a web application/dashboard.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Continuously update the model with new demand data.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Python Libraries: pandas, numpy, scikit-learn, xgboost, matplotlib.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Machine Learning documentation and tutorials.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Research papers and articles on demand forecasting.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Any dataset source used (Kaggle or institute-provided).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Presented by: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Group Members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You can edit this slide to add individual names and roll numbers.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Demand forecasting predicts future product demand based on past data.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 helps companies plan inventory, production, and supply chain.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Machine learning models learn patterns from historical data.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Accurate forecasting reduces stockouts and overstocking.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Understand the demand dataset and its structure.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Apply machine learning models to forecast demand.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Compare model performance using evaluation metrics.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Provide better demand predictions for decision making.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9047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Dataset Description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Time-series dataset containing historical demand/sales values.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Each record represents demand on a particular date.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Date column is converted to separate Year, Month, and Day features.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Dataset is cleaned to remove missing and inconsistent values.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89270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Converted 'date' column into proper datetime format.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Extracted new features: year, month, and day from date.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Removed unwanted or duplicate columns if any.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Scaled/encoded features where required for model training.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44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Plotted demand over time to observe trends and patterns.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478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Identified high-demand and low-demand periods.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900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Checked for seasonality and monthly variations in demand.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322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Used graphs to understand overall behaviour of demand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353"/>
            <a:ext cx="1251168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EDA – Demand Trend Example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78556"/>
            <a:ext cx="9530953" cy="57185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44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Machine Learning Models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Linear Regression – baseline model for continuous demand.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478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Decision Tree Regressor – captures non-linear relationships.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900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XGBoost Regressor – gradient boosting for better accuracy.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322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Models are trained using historical demand and date features.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125216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Training &amp;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Dataset split into training set and testing set (e.g., 80% / 20%).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Training set is used to fit/learn model parameters.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Testing set is used to check how well the model generalizes.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Evaluation metrics: MAE, MSE, RMSE for regression performance.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2025-11-16T10:45:08Z</dcterms:created>
  <dcterms:modified xsi:type="dcterms:W3CDTF">2025-11-16T10:45:08Z</dcterms:modified>
</cp:coreProperties>
</file>